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  <p:sldMasterId id="2147483672" r:id="rId2"/>
  </p:sldMasterIdLst>
  <p:notesMasterIdLst>
    <p:notesMasterId r:id="rId23"/>
  </p:notesMasterIdLst>
  <p:sldIdLst>
    <p:sldId id="256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064ee5b63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g2064ee5b6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0c264f55c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g20c264f55c1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29" name="Google Shape;229;g20c264f55c1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064ee5b63f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g2064ee5b63f_0_6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43" name="Google Shape;243;g2064ee5b63f_0_6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064ee5b63f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g2064ee5b63f_0_6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51" name="Google Shape;251;g2064ee5b63f_0_6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64ee5b63f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g2064ee5b63f_0_6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59" name="Google Shape;259;g2064ee5b63f_0_6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064ee5b63f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g2064ee5b63f_0_6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67" name="Google Shape;267;g2064ee5b63f_0_6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89806918d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g189806918d0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75" name="Google Shape;275;g189806918d0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064ee5b63f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g2064ee5b63f_0_6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84" name="Google Shape;284;g2064ee5b63f_0_6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064ee5b63f_0_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g2064ee5b63f_0_6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92" name="Google Shape;292;g2064ee5b63f_0_6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064ee5b63f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g2064ee5b63f_0_6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300" name="Google Shape;300;g2064ee5b63f_0_6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89806918d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g189806918d0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308" name="Google Shape;308;g189806918d0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064ee5b63f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2064ee5b63f_0_2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38" name="Google Shape;138;g2064ee5b63f_0_2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08fd5a9fd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g208fd5a9fde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317" name="Google Shape;317;g208fd5a9fde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064ee5b63f_0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2064ee5b63f_0_5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67" name="Google Shape;167;g2064ee5b63f_0_5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08fd5a9f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g208fd5a9fd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75" name="Google Shape;175;g208fd5a9fd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08fd5a9fd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208fd5a9fde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84" name="Google Shape;184;g208fd5a9fde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08fd5a9fd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208fd5a9fde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3" name="Google Shape;193;g208fd5a9fde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08fd5a9fd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208fd5a9fde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02" name="Google Shape;202;g208fd5a9fde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08fd5a9fde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g208fd5a9fde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11" name="Google Shape;211;g208fd5a9fde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064ee5b63f_0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2064ee5b63f_0_6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21" name="Google Shape;221;g2064ee5b63f_0_6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3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00"/>
            </a:gs>
            <a:gs pos="74000">
              <a:srgbClr val="3A3A3A"/>
            </a:gs>
            <a:gs pos="83000">
              <a:srgbClr val="3A3A3A"/>
            </a:gs>
            <a:gs pos="100000">
              <a:srgbClr val="3A3A3A"/>
            </a:gs>
          </a:gsLst>
          <a:lin ang="5400012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8748" y="3925455"/>
            <a:ext cx="878978" cy="1024456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7"/>
          <p:cNvSpPr txBox="1"/>
          <p:nvPr/>
        </p:nvSpPr>
        <p:spPr>
          <a:xfrm>
            <a:off x="144338" y="107513"/>
            <a:ext cx="8855400" cy="8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SOC Structure</a:t>
            </a:r>
            <a:endParaRPr sz="36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3" name="Google Shape;233;p37"/>
          <p:cNvSpPr txBox="1"/>
          <p:nvPr/>
        </p:nvSpPr>
        <p:spPr>
          <a:xfrm>
            <a:off x="1152450" y="1268063"/>
            <a:ext cx="683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7"/>
          <p:cNvSpPr/>
          <p:nvPr/>
        </p:nvSpPr>
        <p:spPr>
          <a:xfrm>
            <a:off x="2662925" y="1268075"/>
            <a:ext cx="3658200" cy="30174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5" name="Google Shape;235;p37"/>
          <p:cNvCxnSpPr/>
          <p:nvPr/>
        </p:nvCxnSpPr>
        <p:spPr>
          <a:xfrm>
            <a:off x="3272650" y="3345625"/>
            <a:ext cx="247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6" name="Google Shape;236;p37"/>
          <p:cNvCxnSpPr/>
          <p:nvPr/>
        </p:nvCxnSpPr>
        <p:spPr>
          <a:xfrm>
            <a:off x="3835475" y="2423225"/>
            <a:ext cx="134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7" name="Google Shape;237;p37"/>
          <p:cNvSpPr txBox="1"/>
          <p:nvPr/>
        </p:nvSpPr>
        <p:spPr>
          <a:xfrm>
            <a:off x="4030975" y="1904775"/>
            <a:ext cx="1016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1900" b="1">
                <a:latin typeface="Calibri"/>
                <a:ea typeface="Calibri"/>
                <a:cs typeface="Calibri"/>
                <a:sym typeface="Calibri"/>
              </a:rPr>
              <a:t>Tier 1</a:t>
            </a:r>
            <a:endParaRPr sz="19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37"/>
          <p:cNvSpPr txBox="1"/>
          <p:nvPr/>
        </p:nvSpPr>
        <p:spPr>
          <a:xfrm>
            <a:off x="3679025" y="2820625"/>
            <a:ext cx="150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1900" b="1">
                <a:latin typeface="Calibri"/>
                <a:ea typeface="Calibri"/>
                <a:cs typeface="Calibri"/>
                <a:sym typeface="Calibri"/>
              </a:rPr>
              <a:t>      Tier 2</a:t>
            </a:r>
            <a:endParaRPr sz="19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37"/>
          <p:cNvSpPr txBox="1"/>
          <p:nvPr/>
        </p:nvSpPr>
        <p:spPr>
          <a:xfrm>
            <a:off x="3679025" y="3695025"/>
            <a:ext cx="1626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GB" sz="1900"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-GB" sz="1900" b="1">
                <a:latin typeface="Calibri"/>
                <a:ea typeface="Calibri"/>
                <a:cs typeface="Calibri"/>
                <a:sym typeface="Calibri"/>
              </a:rPr>
              <a:t>  Tier 3</a:t>
            </a:r>
            <a:endParaRPr sz="19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8748" y="3925455"/>
            <a:ext cx="878978" cy="102445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8"/>
          <p:cNvSpPr txBox="1"/>
          <p:nvPr/>
        </p:nvSpPr>
        <p:spPr>
          <a:xfrm>
            <a:off x="144338" y="107513"/>
            <a:ext cx="8855400" cy="8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Tier 1</a:t>
            </a:r>
            <a:endParaRPr sz="36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7" name="Google Shape;247;p38"/>
          <p:cNvSpPr txBox="1"/>
          <p:nvPr/>
        </p:nvSpPr>
        <p:spPr>
          <a:xfrm>
            <a:off x="1152450" y="1191863"/>
            <a:ext cx="6839100" cy="38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Tier 1 analysts typically have little to no experience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Analyst focus on: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Monitoring for suspicious activity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Checking event logs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Alerts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Gathering information for suspicious activity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 of the event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IP address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Potential vulnerability threat actor used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Analyst will then escalate incident to more experienced tier 2 analyst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8748" y="3925455"/>
            <a:ext cx="878978" cy="102445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9"/>
          <p:cNvSpPr txBox="1"/>
          <p:nvPr/>
        </p:nvSpPr>
        <p:spPr>
          <a:xfrm>
            <a:off x="144338" y="107513"/>
            <a:ext cx="8855400" cy="8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Tier 2</a:t>
            </a:r>
            <a:endParaRPr sz="36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55" name="Google Shape;255;p39"/>
          <p:cNvSpPr txBox="1"/>
          <p:nvPr/>
        </p:nvSpPr>
        <p:spPr>
          <a:xfrm>
            <a:off x="1152450" y="1268063"/>
            <a:ext cx="6839100" cy="30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Tier 2 analysts usually have a few years of experience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Analyst focuses on: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Investigating incidents raised by tier 1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Assess the damage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Determine extent the threat actor was able to access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Remediation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If data was stolen or damage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 example, rewriting code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8748" y="3925455"/>
            <a:ext cx="878978" cy="102445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0"/>
          <p:cNvSpPr txBox="1"/>
          <p:nvPr/>
        </p:nvSpPr>
        <p:spPr>
          <a:xfrm>
            <a:off x="144338" y="107513"/>
            <a:ext cx="8855400" cy="8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Tier 3</a:t>
            </a:r>
            <a:endParaRPr sz="36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63" name="Google Shape;263;p40"/>
          <p:cNvSpPr txBox="1"/>
          <p:nvPr/>
        </p:nvSpPr>
        <p:spPr>
          <a:xfrm>
            <a:off x="1152450" y="1268063"/>
            <a:ext cx="6839100" cy="27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Tier 3 analysts are the most experienced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Analyst focuses: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Threat hunting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Analysing security trends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Patching vulnerabilities before incidents can occur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Monitoring activity in case tier 1 missed suspicious activity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Designing code to counter security trends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8748" y="3925455"/>
            <a:ext cx="878978" cy="1024456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1"/>
          <p:cNvSpPr txBox="1"/>
          <p:nvPr/>
        </p:nvSpPr>
        <p:spPr>
          <a:xfrm>
            <a:off x="144338" y="107513"/>
            <a:ext cx="8855400" cy="8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Benefits </a:t>
            </a:r>
            <a:endParaRPr sz="36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1" name="Google Shape;271;p41"/>
          <p:cNvSpPr txBox="1"/>
          <p:nvPr/>
        </p:nvSpPr>
        <p:spPr>
          <a:xfrm>
            <a:off x="1152450" y="1268063"/>
            <a:ext cx="6839100" cy="22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Protects customer data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Having a SOC work 24/7 better protects a company’s infrastructure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Reduces time of threat detection 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Threats are detected faster and triaged effectively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Employees are able to focus on other initiatives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8748" y="3925455"/>
            <a:ext cx="878978" cy="1024456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2"/>
          <p:cNvSpPr txBox="1"/>
          <p:nvPr/>
        </p:nvSpPr>
        <p:spPr>
          <a:xfrm>
            <a:off x="144338" y="107513"/>
            <a:ext cx="8855400" cy="8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Challenges</a:t>
            </a:r>
            <a:endParaRPr sz="36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9" name="Google Shape;279;p42"/>
          <p:cNvSpPr txBox="1"/>
          <p:nvPr/>
        </p:nvSpPr>
        <p:spPr>
          <a:xfrm>
            <a:off x="1152450" y="1268075"/>
            <a:ext cx="5684700" cy="27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Global shortage of cybersecurity professionals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Challenge for SOC’s hiring but perfect for people looking to enter the industry :)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Some SOC’s can get overwhelmed with too many alerts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depends on the amount of detection tools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lot of these alerts are false positives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Editing automation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5050" y="1155862"/>
            <a:ext cx="2002049" cy="2025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8748" y="3925455"/>
            <a:ext cx="878978" cy="1024456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3"/>
          <p:cNvSpPr txBox="1"/>
          <p:nvPr/>
        </p:nvSpPr>
        <p:spPr>
          <a:xfrm>
            <a:off x="144338" y="107513"/>
            <a:ext cx="8855400" cy="8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Tools &amp; Technologies </a:t>
            </a:r>
            <a:endParaRPr sz="36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8" name="Google Shape;288;p43"/>
          <p:cNvSpPr txBox="1"/>
          <p:nvPr/>
        </p:nvSpPr>
        <p:spPr>
          <a:xfrm>
            <a:off x="1152450" y="1268063"/>
            <a:ext cx="6839100" cy="35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FireEye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Many different types of tools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FireEye endpoint security - focuses on devices employees use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FireEye Helix - cloud security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Google Workspace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Alerts on account warnings, phishing and malware, and device management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Microsoft Azure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Cloud computing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8748" y="3925455"/>
            <a:ext cx="878978" cy="1024456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4"/>
          <p:cNvSpPr txBox="1"/>
          <p:nvPr/>
        </p:nvSpPr>
        <p:spPr>
          <a:xfrm>
            <a:off x="144338" y="107513"/>
            <a:ext cx="8855400" cy="8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Tools &amp; Technologies </a:t>
            </a:r>
            <a:endParaRPr sz="36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96" name="Google Shape;296;p44"/>
          <p:cNvSpPr txBox="1"/>
          <p:nvPr/>
        </p:nvSpPr>
        <p:spPr>
          <a:xfrm>
            <a:off x="1152450" y="1268063"/>
            <a:ext cx="6839100" cy="30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Splunk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Monitors and analyzes machine data 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Nemo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Solutions provider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Security training, penetration testing, and consulting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Akamai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Web traffic into user friendly graphs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Have their own SOC as well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8748" y="3925455"/>
            <a:ext cx="878978" cy="1024456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5"/>
          <p:cNvSpPr txBox="1"/>
          <p:nvPr/>
        </p:nvSpPr>
        <p:spPr>
          <a:xfrm>
            <a:off x="144338" y="107513"/>
            <a:ext cx="8855400" cy="8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Experience</a:t>
            </a:r>
            <a:endParaRPr sz="36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4" name="Google Shape;304;p45"/>
          <p:cNvSpPr txBox="1"/>
          <p:nvPr/>
        </p:nvSpPr>
        <p:spPr>
          <a:xfrm>
            <a:off x="1152450" y="1268063"/>
            <a:ext cx="6839100" cy="27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Tier 1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Typical day: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8am - start, complete first checks of the day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9am to 4pm - complete checks hourly. Triage if necessary.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Tier 2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Typical day: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9am - check to see if any incidents were triaged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10am to 5pm - focus on creating and completing  SIRs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8748" y="3925455"/>
            <a:ext cx="878978" cy="1024456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6"/>
          <p:cNvSpPr txBox="1"/>
          <p:nvPr/>
        </p:nvSpPr>
        <p:spPr>
          <a:xfrm>
            <a:off x="144338" y="107513"/>
            <a:ext cx="8855400" cy="8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How to Become a SOC Analyst </a:t>
            </a:r>
            <a:endParaRPr sz="36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2" name="Google Shape;312;p46"/>
          <p:cNvSpPr txBox="1"/>
          <p:nvPr/>
        </p:nvSpPr>
        <p:spPr>
          <a:xfrm>
            <a:off x="1152450" y="1268063"/>
            <a:ext cx="6839100" cy="22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CompTIA certificates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PluralSight training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CTF events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3" name="Google Shape;31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9100" y="1268076"/>
            <a:ext cx="2372398" cy="2372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8748" y="3925455"/>
            <a:ext cx="878978" cy="102445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 txBox="1"/>
          <p:nvPr/>
        </p:nvSpPr>
        <p:spPr>
          <a:xfrm>
            <a:off x="0" y="197036"/>
            <a:ext cx="91440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3000" b="0" i="0" u="none" strike="noStrike" cap="non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Disclaimer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01904" y="924987"/>
            <a:ext cx="2740194" cy="274019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7"/>
          <p:cNvSpPr txBox="1"/>
          <p:nvPr/>
        </p:nvSpPr>
        <p:spPr>
          <a:xfrm>
            <a:off x="2285999" y="3925455"/>
            <a:ext cx="474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Don’t do illegal shit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27"/>
          <p:cNvPicPr preferRelativeResize="0"/>
          <p:nvPr/>
        </p:nvPicPr>
        <p:blipFill rotWithShape="1">
          <a:blip r:embed="rId5">
            <a:alphaModFix/>
          </a:blip>
          <a:srcRect l="12814" r="24057"/>
          <a:stretch/>
        </p:blipFill>
        <p:spPr>
          <a:xfrm>
            <a:off x="310444" y="869869"/>
            <a:ext cx="2452273" cy="2913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7"/>
          <p:cNvPicPr preferRelativeResize="0"/>
          <p:nvPr/>
        </p:nvPicPr>
        <p:blipFill rotWithShape="1">
          <a:blip r:embed="rId6">
            <a:alphaModFix/>
          </a:blip>
          <a:srcRect l="14409" r="14395"/>
          <a:stretch/>
        </p:blipFill>
        <p:spPr>
          <a:xfrm>
            <a:off x="6381281" y="1279360"/>
            <a:ext cx="2235301" cy="2094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8748" y="3925455"/>
            <a:ext cx="878978" cy="1024456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7"/>
          <p:cNvSpPr txBox="1"/>
          <p:nvPr/>
        </p:nvSpPr>
        <p:spPr>
          <a:xfrm>
            <a:off x="288588" y="1879063"/>
            <a:ext cx="8855400" cy="8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Questions?</a:t>
            </a:r>
            <a:endParaRPr sz="36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8748" y="3925455"/>
            <a:ext cx="878978" cy="102445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0"/>
          <p:cNvSpPr txBox="1"/>
          <p:nvPr/>
        </p:nvSpPr>
        <p:spPr>
          <a:xfrm>
            <a:off x="144338" y="107513"/>
            <a:ext cx="8855400" cy="8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is a SOC? </a:t>
            </a:r>
            <a:endParaRPr sz="36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1" name="Google Shape;171;p30"/>
          <p:cNvSpPr txBox="1"/>
          <p:nvPr/>
        </p:nvSpPr>
        <p:spPr>
          <a:xfrm>
            <a:off x="1152450" y="1268063"/>
            <a:ext cx="6839100" cy="27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Security Operations Center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team that focuses on responding to cyber security threats. This includes: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Monitoring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Detecting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Investigating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Responding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Threat hunting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8748" y="3925455"/>
            <a:ext cx="878978" cy="102445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1"/>
          <p:cNvSpPr txBox="1"/>
          <p:nvPr/>
        </p:nvSpPr>
        <p:spPr>
          <a:xfrm>
            <a:off x="144338" y="107513"/>
            <a:ext cx="8855400" cy="8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Monitoring</a:t>
            </a:r>
            <a:endParaRPr sz="36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9" name="Google Shape;179;p31"/>
          <p:cNvSpPr txBox="1"/>
          <p:nvPr/>
        </p:nvSpPr>
        <p:spPr>
          <a:xfrm>
            <a:off x="1152450" y="1268075"/>
            <a:ext cx="4328400" cy="30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Definition - continuously observing what is happening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Physical security: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CCTV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Keycards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Network monitoring: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Depends on what tools are being used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Checking alerts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Monitoring traffic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1000" y="1682850"/>
            <a:ext cx="3200925" cy="21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8748" y="3925455"/>
            <a:ext cx="878978" cy="102445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2"/>
          <p:cNvSpPr txBox="1"/>
          <p:nvPr/>
        </p:nvSpPr>
        <p:spPr>
          <a:xfrm>
            <a:off x="144338" y="107513"/>
            <a:ext cx="8855400" cy="8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Detecting</a:t>
            </a:r>
            <a:endParaRPr sz="36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8" name="Google Shape;188;p32"/>
          <p:cNvSpPr txBox="1"/>
          <p:nvPr/>
        </p:nvSpPr>
        <p:spPr>
          <a:xfrm>
            <a:off x="4132525" y="1268075"/>
            <a:ext cx="3858900" cy="30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Definition - identifying threats or suspicious activity and responding to them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Includes: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Finding suspicious activity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Looking into alert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Logging a ticket/creating a Security Incident Response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7997" y="1361875"/>
            <a:ext cx="2298641" cy="265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8748" y="3925455"/>
            <a:ext cx="878978" cy="102445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3"/>
          <p:cNvSpPr txBox="1"/>
          <p:nvPr/>
        </p:nvSpPr>
        <p:spPr>
          <a:xfrm>
            <a:off x="144338" y="107513"/>
            <a:ext cx="8855400" cy="8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Investigating</a:t>
            </a:r>
            <a:endParaRPr sz="36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7" name="Google Shape;197;p33"/>
          <p:cNvSpPr txBox="1"/>
          <p:nvPr/>
        </p:nvSpPr>
        <p:spPr>
          <a:xfrm>
            <a:off x="1152450" y="1268075"/>
            <a:ext cx="4215000" cy="3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Definition - researching into a alert to determine potential damage and how the attack was carried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Includes: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Analysing event logs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Establishing if it is malicious activity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Gathering information, such as IP, eventtime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Google is your best friend!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0838" y="1962725"/>
            <a:ext cx="2037919" cy="121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8748" y="3925455"/>
            <a:ext cx="878978" cy="102445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4"/>
          <p:cNvSpPr txBox="1"/>
          <p:nvPr/>
        </p:nvSpPr>
        <p:spPr>
          <a:xfrm>
            <a:off x="144338" y="107513"/>
            <a:ext cx="8855400" cy="8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Responding</a:t>
            </a:r>
            <a:endParaRPr sz="36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6" name="Google Shape;206;p34"/>
          <p:cNvSpPr txBox="1"/>
          <p:nvPr/>
        </p:nvSpPr>
        <p:spPr>
          <a:xfrm>
            <a:off x="1136825" y="1080000"/>
            <a:ext cx="4715400" cy="40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Definition - taking actions to stop any further damage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Includes: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Containment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Preventing malicious activity from spreading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Blocking IPs or Containing devices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Eradication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eliminating the cause of the attack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Patching vulnerabilities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Recovery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Restoring back-ups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5025" y="1471738"/>
            <a:ext cx="2491701" cy="273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8748" y="3925455"/>
            <a:ext cx="878978" cy="102445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5"/>
          <p:cNvSpPr txBox="1"/>
          <p:nvPr/>
        </p:nvSpPr>
        <p:spPr>
          <a:xfrm>
            <a:off x="144338" y="107513"/>
            <a:ext cx="8855400" cy="8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Threat Hunting</a:t>
            </a:r>
            <a:endParaRPr sz="36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5" name="Google Shape;215;p35"/>
          <p:cNvSpPr txBox="1"/>
          <p:nvPr/>
        </p:nvSpPr>
        <p:spPr>
          <a:xfrm>
            <a:off x="1152450" y="1268063"/>
            <a:ext cx="6839100" cy="27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Definition - when you assume that a hacker has already infiltrated a system and plan what steps to prevent or contain this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Includes: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Responding to attack before it happens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‘Feedly’ - apply top cyber security news outlets to it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Checking the system for vulnerabilities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Editing code to patch vulnerabilities 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5176" y="3281026"/>
            <a:ext cx="1081825" cy="166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83825" y="3668050"/>
            <a:ext cx="1646075" cy="128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8748" y="3925455"/>
            <a:ext cx="878978" cy="102445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6"/>
          <p:cNvSpPr txBox="1"/>
          <p:nvPr/>
        </p:nvSpPr>
        <p:spPr>
          <a:xfrm>
            <a:off x="144338" y="107513"/>
            <a:ext cx="8855400" cy="8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Types of SOCs</a:t>
            </a:r>
            <a:endParaRPr sz="36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5" name="Google Shape;225;p36"/>
          <p:cNvSpPr txBox="1"/>
          <p:nvPr/>
        </p:nvSpPr>
        <p:spPr>
          <a:xfrm>
            <a:off x="1152450" y="1268063"/>
            <a:ext cx="6839100" cy="22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Internal - business uses their own cyber security team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Virtual - a SOC that works remotely without a physical facility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Global - a group that oversees several other SOCs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Co-managed - company’s internal cyber security team working with an outside vendor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652</Words>
  <Application>Microsoft Macintosh PowerPoint</Application>
  <PresentationFormat>On-screen Show (16:9)</PresentationFormat>
  <Paragraphs>181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Comic Sans MS</vt:lpstr>
      <vt:lpstr>Simple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Dilan Goodwin</cp:lastModifiedBy>
  <cp:revision>1</cp:revision>
  <dcterms:modified xsi:type="dcterms:W3CDTF">2023-02-24T14:16:27Z</dcterms:modified>
</cp:coreProperties>
</file>